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daa.edu.ua/sites/default/files/node/3811/npmarketyngovikomunikaciyi.pdf" TargetMode="External"/><Relationship Id="rId3" Type="http://schemas.openxmlformats.org/officeDocument/2006/relationships/hyperlink" Target="https://www.pharmencyclopedia.com.ua/article/1333/marketingovi-komunikacii" TargetMode="External"/><Relationship Id="rId7" Type="http://schemas.openxmlformats.org/officeDocument/2006/relationships/hyperlink" Target="https://zp.edu.ua/?q=node/4207" TargetMode="External"/><Relationship Id="rId2" Type="http://schemas.openxmlformats.org/officeDocument/2006/relationships/hyperlink" Target="https://koloro.ua/ua/blog/brending-i-marketing/marketingovye-kommunikacii-vidy-i-instrumenty-marketingovyh-kommunikacij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-helping.com/konspekti-lekcz/308-marketingov-komunkacz.html" TargetMode="External"/><Relationship Id="rId5" Type="http://schemas.openxmlformats.org/officeDocument/2006/relationships/hyperlink" Target="https://web.posibnyky.vntu.edu.ua/fmib/17nebava_ekonomika_organizaciya_virobnichoyi_diyalnosti/154.htm" TargetMode="External"/><Relationship Id="rId4" Type="http://schemas.openxmlformats.org/officeDocument/2006/relationships/hyperlink" Target="https://stud.com.ua/49429/marketing/marketingovi_komunikatsiy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664296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Маркетингові комунікації в індустрії </a:t>
            </a:r>
            <a:b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гостинності 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89040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маркетингових комунікацій індустрії гостинності, як елементу розвитку закладів готельно-ресторанних господарств.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застосування основних положень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9099" y="1340768"/>
            <a:ext cx="8355182" cy="5513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сервісно-виробничий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1841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маркетингу.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Маркетингові комунікації.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Маркетингові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комунікації в бізнесі.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бізнес процеси закладів 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 складова маркетингу.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 функціонування маркетингових комунікацій в закладах 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 застосування маркетингових комунікацій.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застосування маркетингових комунікацій.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1177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950012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740080"/>
            <a:ext cx="8640960" cy="2251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4005064"/>
            <a:ext cx="8640960" cy="20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Закон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80728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koloro.ua/ua/blog/brending-i-marketing/marketingovye-kommunikacii-vidy-i-instrumenty-marketingovyh-kommunikacij.html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www.pharmencyclopedia.com.ua/article/1333/marketingovi-komunikacii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stud.com.ua/49429/marketing/marketingovi_komunikatsiyi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web.posibnyky.vntu.edu.ua/fmib/17nebava_ekonomika_organizaciya_virobnichoyi_diyalnosti/154.htm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marketing-helping.com/konspekti-lekcz/308-marketingov-komunkacz.html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https://zp.edu.ua/?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q=node/4207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https://www.pdaa.edu.ua/sites/default/files/node/3811/npmarketyngovikomunikaciyi.pdf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196</TotalTime>
  <Words>253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“ Маркетингові комунікації в індустрії  гостинності ”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29</cp:revision>
  <dcterms:created xsi:type="dcterms:W3CDTF">2020-06-07T08:21:14Z</dcterms:created>
  <dcterms:modified xsi:type="dcterms:W3CDTF">2021-01-21T15:08:41Z</dcterms:modified>
</cp:coreProperties>
</file>